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3"/>
  </p:notesMasterIdLst>
  <p:sldIdLst>
    <p:sldId id="256" r:id="rId2"/>
    <p:sldId id="267" r:id="rId3"/>
    <p:sldId id="260" r:id="rId4"/>
    <p:sldId id="257" r:id="rId5"/>
    <p:sldId id="264" r:id="rId6"/>
    <p:sldId id="258" r:id="rId7"/>
    <p:sldId id="263" r:id="rId8"/>
    <p:sldId id="265" r:id="rId9"/>
    <p:sldId id="259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2921" autoAdjust="0"/>
  </p:normalViewPr>
  <p:slideViewPr>
    <p:cSldViewPr snapToGrid="0">
      <p:cViewPr varScale="1">
        <p:scale>
          <a:sx n="99" d="100"/>
          <a:sy n="99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5E40D-2BE4-473B-9C66-AD431BBBD56B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71B23-6A85-40F3-BC66-FEB3BBB1F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3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23-6A85-40F3-BC66-FEB3BBB1FC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7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23-6A85-40F3-BC66-FEB3BBB1FC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2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23-6A85-40F3-BC66-FEB3BBB1FC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23-6A85-40F3-BC66-FEB3BBB1FC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23-6A85-40F3-BC66-FEB3BBB1FC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8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23-6A85-40F3-BC66-FEB3BBB1F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36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23-6A85-40F3-BC66-FEB3BBB1F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61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23-6A85-40F3-BC66-FEB3BBB1FC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49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23-6A85-40F3-BC66-FEB3BBB1FC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93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23-6A85-40F3-BC66-FEB3BBB1FC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3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71B23-6A85-40F3-BC66-FEB3BBB1FC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4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0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2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8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1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8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2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8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4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9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59B9F9B-6FE7-4173-9A7C-40DDAEAD9C2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FE5FFAC-0A20-4F3F-B11C-1C1C5ABD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8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ountapi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Is-Axios-a-good-replacement-for-Ajax-to-make-HTTP-cal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ennlondon15.github.io/GroupProjectAwesom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5401-FFB1-4242-8F14-A7A270E57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1039" y="1016000"/>
            <a:ext cx="7713549" cy="2085225"/>
          </a:xfrm>
        </p:spPr>
        <p:txBody>
          <a:bodyPr>
            <a:normAutofit/>
          </a:bodyPr>
          <a:lstStyle/>
          <a:p>
            <a:r>
              <a:rPr lang="en-US" sz="8800" b="1" dirty="0"/>
              <a:t>Pet Match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15B95B-6B29-42AB-B95B-E0F840218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4880" y="2462357"/>
            <a:ext cx="1920240" cy="1419046"/>
          </a:xfrm>
        </p:spPr>
        <p:txBody>
          <a:bodyPr>
            <a:normAutofit lnSpcReduction="10000"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Diana Carrara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Jenn London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Justin Bregenzer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Rich Walker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s://raw.githubusercontent.com/jennlondon15/GroupProjectAwesome/master/assets/images/dog.png">
            <a:extLst>
              <a:ext uri="{FF2B5EF4-FFF2-40B4-BE49-F238E27FC236}">
                <a16:creationId xmlns:a16="http://schemas.microsoft.com/office/drawing/2014/main" id="{C3CA8D22-50FE-44A1-ACF1-A1B22FE2C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55" y="2354083"/>
            <a:ext cx="2623446" cy="396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00324-5D2E-4E9C-B6F1-2CFD9A7036E4}"/>
              </a:ext>
            </a:extLst>
          </p:cNvPr>
          <p:cNvSpPr/>
          <p:nvPr/>
        </p:nvSpPr>
        <p:spPr>
          <a:xfrm>
            <a:off x="788453" y="2971570"/>
            <a:ext cx="666150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oiret One"/>
              </a:rPr>
              <a:t>Where pets become family.</a:t>
            </a:r>
          </a:p>
          <a:p>
            <a:endParaRPr lang="en-US" dirty="0">
              <a:solidFill>
                <a:srgbClr val="FFFFFF"/>
              </a:solidFill>
              <a:latin typeface="Poiret One"/>
            </a:endParaRPr>
          </a:p>
          <a:p>
            <a:r>
              <a:rPr lang="en-US" dirty="0">
                <a:solidFill>
                  <a:srgbClr val="FFFFFF"/>
                </a:solidFill>
                <a:latin typeface="Poiret One"/>
              </a:rPr>
              <a:t>	</a:t>
            </a:r>
            <a:r>
              <a:rPr lang="en-US" sz="2000" dirty="0">
                <a:solidFill>
                  <a:srgbClr val="FFFFFF"/>
                </a:solidFill>
                <a:latin typeface="Poiret One"/>
              </a:rPr>
              <a:t>Saving one pet will not change the world, </a:t>
            </a:r>
          </a:p>
          <a:p>
            <a:r>
              <a:rPr lang="en-US" sz="2000" dirty="0">
                <a:solidFill>
                  <a:srgbClr val="FFFFFF"/>
                </a:solidFill>
                <a:latin typeface="Poiret One"/>
              </a:rPr>
              <a:t>	but surely for that one pet, </a:t>
            </a:r>
          </a:p>
          <a:p>
            <a:r>
              <a:rPr lang="en-US" sz="2000" dirty="0">
                <a:solidFill>
                  <a:srgbClr val="FFFFFF"/>
                </a:solidFill>
                <a:latin typeface="Poiret One"/>
              </a:rPr>
              <a:t>				</a:t>
            </a:r>
            <a:r>
              <a:rPr lang="en-US" sz="2400" dirty="0">
                <a:solidFill>
                  <a:srgbClr val="FFFFFF"/>
                </a:solidFill>
                <a:latin typeface="Poiret One"/>
              </a:rPr>
              <a:t>the world will change forever</a:t>
            </a:r>
            <a:endParaRPr lang="en-US" b="0" i="0" dirty="0">
              <a:solidFill>
                <a:srgbClr val="FFFFFF"/>
              </a:solidFill>
              <a:effectLst/>
              <a:latin typeface="Poiret One"/>
            </a:endParaRPr>
          </a:p>
        </p:txBody>
      </p:sp>
    </p:spTree>
    <p:extLst>
      <p:ext uri="{BB962C8B-B14F-4D97-AF65-F5344CB8AC3E}">
        <p14:creationId xmlns:p14="http://schemas.microsoft.com/office/powerpoint/2010/main" val="357243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5B705-523A-472D-9011-E0BBAE4C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32E0-DB49-4618-9A5E-7C59781FC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845212" cy="5120640"/>
          </a:xfrm>
        </p:spPr>
        <p:txBody>
          <a:bodyPr/>
          <a:lstStyle/>
          <a:p>
            <a:r>
              <a:rPr lang="en-US" dirty="0"/>
              <a:t>Cat / Dog </a:t>
            </a:r>
            <a:r>
              <a:rPr lang="en-US" dirty="0" err="1"/>
              <a:t>Giphy</a:t>
            </a:r>
            <a:r>
              <a:rPr lang="en-US" dirty="0"/>
              <a:t> in place of static photo</a:t>
            </a:r>
          </a:p>
          <a:p>
            <a:r>
              <a:rPr lang="en-US" dirty="0"/>
              <a:t>Increase animal offerings to include  Lion, Tigers and Bears…  Oh My!!!</a:t>
            </a:r>
          </a:p>
          <a:p>
            <a:endParaRPr lang="en-US" dirty="0"/>
          </a:p>
          <a:p>
            <a:r>
              <a:rPr lang="en-US" dirty="0"/>
              <a:t>Provide a Tinder swipe ability app for portable users to adopt all animals in chosen proximity from your phone GPS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would like to provide a focused coupons and sales offering for pets products from </a:t>
            </a:r>
            <a:r>
              <a:rPr lang="en-US" b="1" dirty="0"/>
              <a:t>Discount API </a:t>
            </a:r>
            <a:r>
              <a:rPr lang="en-US" dirty="0"/>
              <a:t>for the users specific location.</a:t>
            </a:r>
          </a:p>
        </p:txBody>
      </p:sp>
      <p:pic>
        <p:nvPicPr>
          <p:cNvPr id="4" name="Picture 2" descr="https://raw.githubusercontent.com/jennlondon15/GroupProjectAwesome/master/assets/images/dog.png">
            <a:extLst>
              <a:ext uri="{FF2B5EF4-FFF2-40B4-BE49-F238E27FC236}">
                <a16:creationId xmlns:a16="http://schemas.microsoft.com/office/drawing/2014/main" id="{B231E726-7B24-49C5-BF51-F987D31F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138" y="5344020"/>
            <a:ext cx="50394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967028-2C1B-4FB1-99E7-6EFF5D6A75CF}"/>
              </a:ext>
            </a:extLst>
          </p:cNvPr>
          <p:cNvSpPr/>
          <p:nvPr/>
        </p:nvSpPr>
        <p:spPr>
          <a:xfrm>
            <a:off x="8313927" y="5090387"/>
            <a:ext cx="251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https://discountapi.com/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59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C797-62CF-4D6F-993F-2868DCD2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906A6-EDC5-48BA-858A-4F9536E3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047" y="930215"/>
            <a:ext cx="1920033" cy="1731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E5C1E-8603-43AD-A15E-F238B6ED9012}"/>
              </a:ext>
            </a:extLst>
          </p:cNvPr>
          <p:cNvSpPr txBox="1"/>
          <p:nvPr/>
        </p:nvSpPr>
        <p:spPr>
          <a:xfrm>
            <a:off x="4414520" y="345440"/>
            <a:ext cx="586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Who is your perfect </a:t>
            </a:r>
            <a:r>
              <a:rPr lang="en-US" sz="3200" dirty="0" err="1"/>
              <a:t>petMatch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552D9-E6EA-4B02-968C-F1857F069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055" y="930215"/>
            <a:ext cx="2072640" cy="2647474"/>
          </a:xfrm>
          <a:prstGeom prst="rect">
            <a:avLst/>
          </a:prstGeom>
        </p:spPr>
      </p:pic>
      <p:pic>
        <p:nvPicPr>
          <p:cNvPr id="7" name="Picture 2" descr="https://raw.githubusercontent.com/jennlondon15/GroupProjectAwesome/master/assets/images/dog.png">
            <a:extLst>
              <a:ext uri="{FF2B5EF4-FFF2-40B4-BE49-F238E27FC236}">
                <a16:creationId xmlns:a16="http://schemas.microsoft.com/office/drawing/2014/main" id="{17009BE7-43F0-4342-8787-6FCADCA44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361" y="2433074"/>
            <a:ext cx="2606208" cy="394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38E87-882C-44EB-8698-2DFA817BF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924" y="893538"/>
            <a:ext cx="1850822" cy="2071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EA31E-51FF-4812-AF08-42B5C687D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1868" y="3003283"/>
            <a:ext cx="1914525" cy="184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21FDE7-81B8-4FFB-9485-A82ECB53B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1928" y="1514990"/>
            <a:ext cx="1519011" cy="1376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F69F0A-4007-4A50-8CB5-837419D1A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4065" y="2997916"/>
            <a:ext cx="1096327" cy="15712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0087C-A48F-4C5C-BF33-A736B36DA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1101" y="4182745"/>
            <a:ext cx="1628355" cy="1847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EF2CD5-1708-4BBE-96C6-AB41CE9D6E9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858"/>
          <a:stretch/>
        </p:blipFill>
        <p:spPr>
          <a:xfrm>
            <a:off x="9498208" y="4569199"/>
            <a:ext cx="1494334" cy="19267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DB12E-5478-411A-94D3-6D73CA4CC2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4641" y="2577014"/>
            <a:ext cx="1586422" cy="15261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121EDA-B6AF-4554-B4D2-04DFCF1619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0372" y="2876354"/>
            <a:ext cx="1991092" cy="21017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0F35A6-5867-4C0B-BD8F-F33578CF01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82242" y="733734"/>
            <a:ext cx="1531946" cy="1169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6A7973-43E4-40D9-AF3A-F82FF119F10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8459" y="4384532"/>
            <a:ext cx="2277836" cy="20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27F8-5AFE-4396-B2A0-25504518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Inspiration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C99AA-286A-47F5-90B5-99E46570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60" y="4206240"/>
            <a:ext cx="4237876" cy="2114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E3E23-EA42-4698-8C87-D65589C69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74" y="304800"/>
            <a:ext cx="2440426" cy="3444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811D6-FCBF-483D-ABE3-328683D6E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83" y="274320"/>
            <a:ext cx="2368435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162CB-0442-49A1-972A-0B99F12D1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784" y="619760"/>
            <a:ext cx="2757735" cy="26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1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A830-A4AB-4969-8273-3A9CDD6F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61D4-010F-46FD-BC25-628310873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all have a love for animals, especially Dogs and Cats.  </a:t>
            </a:r>
          </a:p>
          <a:p>
            <a:r>
              <a:rPr lang="en-US" sz="2400" dirty="0"/>
              <a:t>We wanted to have a simple search tool to find our next companion and their location.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Project #1 concept was to start with linking an animal adoption repository to be able to search dogs and cats; providing location by utilizing google maps for an easy to use </a:t>
            </a:r>
            <a:r>
              <a:rPr lang="en-US" sz="2400" dirty="0" err="1"/>
              <a:t>petMatch</a:t>
            </a:r>
            <a:r>
              <a:rPr lang="en-US" sz="2400" dirty="0"/>
              <a:t> experience.</a:t>
            </a:r>
          </a:p>
          <a:p>
            <a:endParaRPr lang="en-US" sz="2400" dirty="0"/>
          </a:p>
        </p:txBody>
      </p:sp>
      <p:pic>
        <p:nvPicPr>
          <p:cNvPr id="4098" name="Picture 2" descr="https://raw.githubusercontent.com/jennlondon15/GroupProjectAwesome/master/assets/images/dog.png">
            <a:extLst>
              <a:ext uri="{FF2B5EF4-FFF2-40B4-BE49-F238E27FC236}">
                <a16:creationId xmlns:a16="http://schemas.microsoft.com/office/drawing/2014/main" id="{B23567A1-7586-4C9E-931F-90429B36B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138" y="5344020"/>
            <a:ext cx="50394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6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C9C05-2B13-4D79-BDC0-4572877F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</a:t>
            </a:r>
            <a:br>
              <a:rPr lang="en-US" dirty="0"/>
            </a:br>
            <a:r>
              <a:rPr lang="en-US" sz="2000" dirty="0"/>
              <a:t>minimum viable product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BE578-3F3D-42A9-900F-8F3FE841E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Provide clean and easy to use user interface for searching </a:t>
            </a:r>
            <a:r>
              <a:rPr lang="en-US" sz="2400" b="1" dirty="0" err="1"/>
              <a:t>petFinder</a:t>
            </a:r>
            <a:r>
              <a:rPr lang="en-US" sz="2400" b="1" dirty="0"/>
              <a:t> data, know animals location, and contact for possible visit and adoption.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Utilize a new library, </a:t>
            </a:r>
            <a:r>
              <a:rPr lang="en-US" sz="2400" b="1" dirty="0" err="1">
                <a:solidFill>
                  <a:srgbClr val="40BAD2"/>
                </a:solidFill>
              </a:rPr>
              <a:t>Bulma</a:t>
            </a:r>
            <a:endParaRPr lang="en-US" sz="2400" b="1" dirty="0">
              <a:solidFill>
                <a:srgbClr val="40BAD2"/>
              </a:solidFill>
            </a:endParaRPr>
          </a:p>
          <a:p>
            <a:r>
              <a:rPr lang="en-US" sz="2400" dirty="0"/>
              <a:t>Link to our main data source repository (</a:t>
            </a:r>
            <a:r>
              <a:rPr lang="en-US" sz="2400" b="1" dirty="0" err="1">
                <a:solidFill>
                  <a:srgbClr val="40BAD2"/>
                </a:solidFill>
              </a:rPr>
              <a:t>PetFinder</a:t>
            </a:r>
            <a:r>
              <a:rPr lang="en-US" sz="2400" dirty="0"/>
              <a:t>)</a:t>
            </a:r>
          </a:p>
          <a:p>
            <a:r>
              <a:rPr lang="en-US" sz="2400" dirty="0"/>
              <a:t>Link to mapping service (</a:t>
            </a:r>
            <a:r>
              <a:rPr lang="en-US" sz="2400" b="1" dirty="0" err="1">
                <a:solidFill>
                  <a:srgbClr val="40BAD2"/>
                </a:solidFill>
              </a:rPr>
              <a:t>googleMaps</a:t>
            </a:r>
            <a:r>
              <a:rPr lang="en-US" sz="2400" dirty="0"/>
              <a:t>)</a:t>
            </a:r>
          </a:p>
          <a:p>
            <a:r>
              <a:rPr lang="en-US" sz="2400" dirty="0"/>
              <a:t>Obtain the data via .ajax</a:t>
            </a:r>
          </a:p>
          <a:p>
            <a:pPr lvl="1"/>
            <a:r>
              <a:rPr lang="en-US" sz="2000" dirty="0"/>
              <a:t>We ended up using </a:t>
            </a:r>
            <a:r>
              <a:rPr lang="en-US" sz="2000" b="1" dirty="0" err="1">
                <a:solidFill>
                  <a:srgbClr val="40BAD2"/>
                </a:solidFill>
              </a:rPr>
              <a:t>Axios</a:t>
            </a:r>
            <a:r>
              <a:rPr lang="en-US" sz="2000" dirty="0"/>
              <a:t>, very similar json adaptor</a:t>
            </a:r>
          </a:p>
          <a:p>
            <a:endParaRPr lang="en-US" sz="2400" dirty="0"/>
          </a:p>
          <a:p>
            <a:pPr lvl="1"/>
            <a:endParaRPr lang="en-US" sz="2000" dirty="0"/>
          </a:p>
        </p:txBody>
      </p:sp>
      <p:pic>
        <p:nvPicPr>
          <p:cNvPr id="4" name="Picture 2" descr="https://raw.githubusercontent.com/jennlondon15/GroupProjectAwesome/master/assets/images/dog.png">
            <a:extLst>
              <a:ext uri="{FF2B5EF4-FFF2-40B4-BE49-F238E27FC236}">
                <a16:creationId xmlns:a16="http://schemas.microsoft.com/office/drawing/2014/main" id="{814E2887-6E39-4946-959F-9972B7C5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138" y="5344020"/>
            <a:ext cx="50394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520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0AF3-5F80-4B61-A30F-CE29C8D6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B4F36-4914-495A-A9D5-309C84BCC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021" y="2781501"/>
            <a:ext cx="2347650" cy="523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Google Maps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114CA-4C5E-41D3-88BC-7E7B6681BC79}"/>
              </a:ext>
            </a:extLst>
          </p:cNvPr>
          <p:cNvSpPr/>
          <p:nvPr/>
        </p:nvSpPr>
        <p:spPr>
          <a:xfrm>
            <a:off x="3487826" y="647122"/>
            <a:ext cx="118183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6089B4"/>
                </a:solidFill>
                <a:latin typeface="Consolas" panose="020B0609020204030204" pitchFamily="49" charset="0"/>
              </a:rPr>
              <a:t>&lt;script</a:t>
            </a:r>
            <a:r>
              <a:rPr lang="en-US" sz="1200" dirty="0">
                <a:solidFill>
                  <a:srgbClr val="D0B34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D0B344"/>
                </a:solidFill>
                <a:latin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D0B34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9AA83A"/>
                </a:solidFill>
                <a:latin typeface="Consolas" panose="020B0609020204030204" pitchFamily="49" charset="0"/>
              </a:rPr>
              <a:t>"https://unpkg.com/@</a:t>
            </a:r>
            <a:r>
              <a:rPr lang="en-US" sz="1200" dirty="0" err="1">
                <a:solidFill>
                  <a:srgbClr val="9AA83A"/>
                </a:solidFill>
                <a:latin typeface="Consolas" panose="020B0609020204030204" pitchFamily="49" charset="0"/>
              </a:rPr>
              <a:t>petfinder</a:t>
            </a:r>
            <a:r>
              <a:rPr lang="en-US" sz="1200" dirty="0">
                <a:solidFill>
                  <a:srgbClr val="9AA83A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9AA83A"/>
                </a:solidFill>
                <a:latin typeface="Consolas" panose="020B0609020204030204" pitchFamily="49" charset="0"/>
              </a:rPr>
              <a:t>petfinder-js</a:t>
            </a:r>
            <a:r>
              <a:rPr lang="en-US" sz="1200" dirty="0">
                <a:solidFill>
                  <a:srgbClr val="9AA83A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9AA83A"/>
                </a:solidFill>
                <a:latin typeface="Consolas" panose="020B0609020204030204" pitchFamily="49" charset="0"/>
              </a:rPr>
              <a:t>dist</a:t>
            </a:r>
            <a:r>
              <a:rPr lang="en-US" sz="1200" dirty="0">
                <a:solidFill>
                  <a:srgbClr val="9AA83A"/>
                </a:solidFill>
                <a:latin typeface="Consolas" panose="020B0609020204030204" pitchFamily="49" charset="0"/>
              </a:rPr>
              <a:t>/petfinder.min.js"</a:t>
            </a:r>
            <a:r>
              <a:rPr lang="en-US" sz="1200" dirty="0">
                <a:solidFill>
                  <a:srgbClr val="6089B4"/>
                </a:solidFill>
                <a:latin typeface="Consolas" panose="020B0609020204030204" pitchFamily="49" charset="0"/>
              </a:rPr>
              <a:t>&gt;&lt;/script&gt;</a:t>
            </a:r>
            <a:endParaRPr lang="en-US" sz="1200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D3961-0A4A-482F-AA3A-989AAA0F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90" y="3424428"/>
            <a:ext cx="6257925" cy="26479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4080AF-50A5-4935-B4D7-AC887E92BAEC}"/>
              </a:ext>
            </a:extLst>
          </p:cNvPr>
          <p:cNvSpPr txBox="1">
            <a:spLocks/>
          </p:cNvSpPr>
          <p:nvPr/>
        </p:nvSpPr>
        <p:spPr>
          <a:xfrm>
            <a:off x="3733973" y="1501682"/>
            <a:ext cx="8351757" cy="119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1600" dirty="0"/>
              <a:t>Petfinder is dedicated to helping pets find homes, and we know you are too. Petfinder's free API is another way we extend your reach to get pets adopted.</a:t>
            </a:r>
          </a:p>
          <a:p>
            <a:pPr fontAlgn="base"/>
            <a:r>
              <a:rPr lang="en-US" sz="1600" dirty="0"/>
              <a:t>The API provides ready access to data for Petfinder's hundreds of thousands of adoptable pets and the organizations that care for them.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B209E5-0A63-47BD-9FBC-BF09705E9FF3}"/>
              </a:ext>
            </a:extLst>
          </p:cNvPr>
          <p:cNvSpPr/>
          <p:nvPr/>
        </p:nvSpPr>
        <p:spPr>
          <a:xfrm>
            <a:off x="3587324" y="975651"/>
            <a:ext cx="1553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Petfinder</a:t>
            </a:r>
          </a:p>
        </p:txBody>
      </p:sp>
    </p:spTree>
    <p:extLst>
      <p:ext uri="{BB962C8B-B14F-4D97-AF65-F5344CB8AC3E}">
        <p14:creationId xmlns:p14="http://schemas.microsoft.com/office/powerpoint/2010/main" val="279627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3394-0BED-40F0-A9A9-A6A4486B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7A612-CA71-4439-A2DE-7CD404AFD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0951" y="715992"/>
            <a:ext cx="7673517" cy="5434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Bulma</a:t>
            </a:r>
            <a:r>
              <a:rPr lang="en-US" dirty="0"/>
              <a:t> </a:t>
            </a:r>
            <a:endParaRPr lang="en-US" sz="1600" dirty="0"/>
          </a:p>
          <a:p>
            <a:pPr marL="742950" lvl="1" indent="-285750">
              <a:buFontTx/>
              <a:buChar char="-"/>
            </a:pPr>
            <a:r>
              <a:rPr lang="en-US" dirty="0"/>
              <a:t>Modals – single window for individual animal review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Wrote the html into the jQuery .</a:t>
            </a:r>
            <a:r>
              <a:rPr lang="en-US" dirty="0" err="1"/>
              <a:t>js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30E575-49E6-4CD5-8999-6BCEF98E784F}"/>
              </a:ext>
            </a:extLst>
          </p:cNvPr>
          <p:cNvSpPr/>
          <p:nvPr/>
        </p:nvSpPr>
        <p:spPr>
          <a:xfrm>
            <a:off x="0" y="6370869"/>
            <a:ext cx="1219199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sz="1600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sz="1600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AA83A"/>
                </a:solidFill>
                <a:effectLst/>
                <a:latin typeface="Consolas" panose="020B0609020204030204" pitchFamily="49" charset="0"/>
              </a:rPr>
              <a:t>"stylesheet“ </a:t>
            </a:r>
            <a:r>
              <a:rPr lang="en-US" sz="1600" b="0" dirty="0" err="1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600" b="0" dirty="0">
                <a:solidFill>
                  <a:srgbClr val="D0B34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9AA83A"/>
                </a:solidFill>
                <a:effectLst/>
                <a:latin typeface="Consolas" panose="020B0609020204030204" pitchFamily="49" charset="0"/>
              </a:rPr>
              <a:t>"https://cdnjs.cloudflare.com/ajax/libs/</a:t>
            </a:r>
            <a:r>
              <a:rPr lang="en-US" sz="1600" b="0" dirty="0" err="1">
                <a:solidFill>
                  <a:srgbClr val="9AA83A"/>
                </a:solidFill>
                <a:effectLst/>
                <a:latin typeface="Consolas" panose="020B0609020204030204" pitchFamily="49" charset="0"/>
              </a:rPr>
              <a:t>bulma</a:t>
            </a:r>
            <a:r>
              <a:rPr lang="en-US" sz="1600" b="0" dirty="0">
                <a:solidFill>
                  <a:srgbClr val="9AA83A"/>
                </a:solidFill>
                <a:effectLst/>
                <a:latin typeface="Consolas" panose="020B0609020204030204" pitchFamily="49" charset="0"/>
              </a:rPr>
              <a:t>/0.7.4/</a:t>
            </a:r>
            <a:r>
              <a:rPr lang="en-US" sz="1600" b="0" dirty="0" err="1">
                <a:solidFill>
                  <a:srgbClr val="9AA83A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sz="1600" b="0" dirty="0">
                <a:solidFill>
                  <a:srgbClr val="9AA83A"/>
                </a:solidFill>
                <a:effectLst/>
                <a:latin typeface="Consolas" panose="020B0609020204030204" pitchFamily="49" charset="0"/>
              </a:rPr>
              <a:t>/bulma.min.css"</a:t>
            </a:r>
            <a:r>
              <a:rPr lang="en-US" sz="1600" b="0" dirty="0">
                <a:solidFill>
                  <a:srgbClr val="6089B4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 descr="https://raw.githubusercontent.com/jennlondon15/GroupProjectAwesome/master/assets/images/dog.png">
            <a:extLst>
              <a:ext uri="{FF2B5EF4-FFF2-40B4-BE49-F238E27FC236}">
                <a16:creationId xmlns:a16="http://schemas.microsoft.com/office/drawing/2014/main" id="{F567CF14-D982-480D-AECF-8A00D6BB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138" y="5344020"/>
            <a:ext cx="50394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9C047F-7D7C-464D-A6F0-219FD556F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43" y="2371590"/>
            <a:ext cx="3868749" cy="3616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09E8B-DB8D-47DF-99C9-89BACBB362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518"/>
          <a:stretch/>
        </p:blipFill>
        <p:spPr>
          <a:xfrm>
            <a:off x="6452259" y="2753909"/>
            <a:ext cx="4876801" cy="34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85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7BFEE-A28F-476F-A24E-24FC33A31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ajax – </a:t>
            </a:r>
            <a:r>
              <a:rPr lang="en-US" sz="2800" dirty="0" err="1"/>
              <a:t>Axios</a:t>
            </a:r>
            <a:endParaRPr lang="en-US" sz="2800" dirty="0"/>
          </a:p>
          <a:p>
            <a:pPr lvl="1"/>
            <a:r>
              <a:rPr lang="en-US" b="1" dirty="0" err="1"/>
              <a:t>Axios</a:t>
            </a:r>
            <a:r>
              <a:rPr lang="en-US" b="1" dirty="0"/>
              <a:t> is</a:t>
            </a:r>
            <a:r>
              <a:rPr lang="en-US" dirty="0"/>
              <a:t> a promise based HTTP request library / client. It </a:t>
            </a:r>
            <a:r>
              <a:rPr lang="en-US" b="1" dirty="0"/>
              <a:t>does use</a:t>
            </a:r>
            <a:r>
              <a:rPr lang="en-US" dirty="0"/>
              <a:t> '</a:t>
            </a:r>
            <a:r>
              <a:rPr lang="en-US" b="1" dirty="0"/>
              <a:t>Ajax</a:t>
            </a:r>
            <a:r>
              <a:rPr lang="en-US" dirty="0"/>
              <a:t>' technology since it </a:t>
            </a:r>
            <a:r>
              <a:rPr lang="en-US" b="1" dirty="0"/>
              <a:t>is using</a:t>
            </a:r>
            <a:r>
              <a:rPr lang="en-US" dirty="0"/>
              <a:t> XML – Http requests internally.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F1DB44-4F86-41C9-893E-4057E5E4782D}"/>
              </a:ext>
            </a:extLst>
          </p:cNvPr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Technologies 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22B64C-4C0F-41BD-8175-7CDB798D8217}"/>
              </a:ext>
            </a:extLst>
          </p:cNvPr>
          <p:cNvSpPr/>
          <p:nvPr/>
        </p:nvSpPr>
        <p:spPr>
          <a:xfrm>
            <a:off x="5088468" y="66128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https://www.quora.com/Is-Axios-a-good-replacement-for-Ajax-to-make-HTTP-calls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7409D-D544-4FF3-81A4-8628B9D9A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167" y="2440305"/>
            <a:ext cx="4391025" cy="81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8B954-E2A6-4E8B-965F-4353CC9BF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661" y="3135366"/>
            <a:ext cx="4251007" cy="3252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61F572-BD6C-437F-98CF-F62F21981DD8}"/>
              </a:ext>
            </a:extLst>
          </p:cNvPr>
          <p:cNvSpPr/>
          <p:nvPr/>
        </p:nvSpPr>
        <p:spPr>
          <a:xfrm>
            <a:off x="304259" y="6387593"/>
            <a:ext cx="11583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&lt;script</a:t>
            </a:r>
            <a:r>
              <a:rPr lang="en-US" dirty="0">
                <a:solidFill>
                  <a:srgbClr val="D0B34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0B344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D0B34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9AA83A"/>
                </a:solidFill>
                <a:latin typeface="Consolas" panose="020B0609020204030204" pitchFamily="49" charset="0"/>
              </a:rPr>
              <a:t>"https://cdnjs.cloudflare.com/ajax/libs/</a:t>
            </a:r>
            <a:r>
              <a:rPr lang="en-US" dirty="0" err="1">
                <a:solidFill>
                  <a:srgbClr val="9AA83A"/>
                </a:solidFill>
                <a:latin typeface="Consolas" panose="020B0609020204030204" pitchFamily="49" charset="0"/>
              </a:rPr>
              <a:t>axios</a:t>
            </a:r>
            <a:r>
              <a:rPr lang="en-US" dirty="0">
                <a:solidFill>
                  <a:srgbClr val="9AA83A"/>
                </a:solidFill>
                <a:latin typeface="Consolas" panose="020B0609020204030204" pitchFamily="49" charset="0"/>
              </a:rPr>
              <a:t>/0.18.0/axios.min.js"</a:t>
            </a:r>
            <a:r>
              <a:rPr lang="en-US" dirty="0">
                <a:solidFill>
                  <a:srgbClr val="6089B4"/>
                </a:solidFill>
                <a:latin typeface="Consolas" panose="020B0609020204030204" pitchFamily="49" charset="0"/>
              </a:rPr>
              <a:t>&gt;&lt;/script&gt;</a:t>
            </a:r>
            <a:endParaRPr lang="en-US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2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733A-68FE-4083-8566-905ED196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58CE-CE9C-4D13-97A9-18F3A4D2C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err="1"/>
              <a:t>js</a:t>
            </a:r>
            <a:endParaRPr lang="en-US" sz="2800" b="1" dirty="0"/>
          </a:p>
          <a:p>
            <a:endParaRPr lang="en-US" dirty="0"/>
          </a:p>
          <a:p>
            <a:endParaRPr lang="en-US" dirty="0"/>
          </a:p>
          <a:p>
            <a:endParaRPr lang="en-US" sz="1600" b="1" dirty="0"/>
          </a:p>
          <a:p>
            <a:endParaRPr lang="en-US" sz="1600" b="1" dirty="0"/>
          </a:p>
          <a:p>
            <a:pPr marL="0" indent="0">
              <a:buNone/>
            </a:pPr>
            <a:r>
              <a:rPr lang="en-US" sz="2800" b="1" dirty="0"/>
              <a:t>Favicon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759E0-F9F0-428B-AF82-D33A72883648}"/>
              </a:ext>
            </a:extLst>
          </p:cNvPr>
          <p:cNvSpPr/>
          <p:nvPr/>
        </p:nvSpPr>
        <p:spPr>
          <a:xfrm>
            <a:off x="3493698" y="4373593"/>
            <a:ext cx="8315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089B4"/>
                </a:solidFill>
                <a:latin typeface="Consolas" panose="020B0609020204030204" pitchFamily="49" charset="0"/>
              </a:rPr>
              <a:t>&lt;link</a:t>
            </a:r>
            <a:r>
              <a:rPr lang="en-US" sz="1600" dirty="0">
                <a:solidFill>
                  <a:srgbClr val="D0B34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0B344"/>
                </a:solidFill>
                <a:latin typeface="Consolas" panose="020B0609020204030204" pitchFamily="49" charset="0"/>
              </a:rPr>
              <a:t>rel</a:t>
            </a:r>
            <a:r>
              <a:rPr lang="en-US" sz="1600" dirty="0">
                <a:solidFill>
                  <a:srgbClr val="D0B34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9AA83A"/>
                </a:solidFill>
                <a:latin typeface="Consolas" panose="020B0609020204030204" pitchFamily="49" charset="0"/>
              </a:rPr>
              <a:t>"icon"</a:t>
            </a:r>
            <a:r>
              <a:rPr lang="en-US" sz="1600" dirty="0">
                <a:solidFill>
                  <a:srgbClr val="D0B344"/>
                </a:solidFill>
                <a:latin typeface="Consolas" panose="020B0609020204030204" pitchFamily="49" charset="0"/>
              </a:rPr>
              <a:t> type=</a:t>
            </a:r>
            <a:r>
              <a:rPr lang="en-US" sz="1600" dirty="0">
                <a:solidFill>
                  <a:srgbClr val="9AA83A"/>
                </a:solidFill>
                <a:latin typeface="Consolas" panose="020B0609020204030204" pitchFamily="49" charset="0"/>
              </a:rPr>
              <a:t>"image/</a:t>
            </a:r>
            <a:r>
              <a:rPr lang="en-US" sz="1600" dirty="0" err="1">
                <a:solidFill>
                  <a:srgbClr val="9AA83A"/>
                </a:solidFill>
                <a:latin typeface="Consolas" panose="020B0609020204030204" pitchFamily="49" charset="0"/>
              </a:rPr>
              <a:t>png</a:t>
            </a:r>
            <a:r>
              <a:rPr lang="en-US" sz="1600" dirty="0">
                <a:solidFill>
                  <a:srgbClr val="9AA83A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0B34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0B344"/>
                </a:solidFill>
                <a:latin typeface="Consolas" panose="020B0609020204030204" pitchFamily="49" charset="0"/>
              </a:rPr>
              <a:t>href</a:t>
            </a:r>
            <a:r>
              <a:rPr lang="en-US" sz="1600" dirty="0">
                <a:solidFill>
                  <a:srgbClr val="D0B34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9AA83A"/>
                </a:solidFill>
                <a:latin typeface="Consolas" panose="020B0609020204030204" pitchFamily="49" charset="0"/>
              </a:rPr>
              <a:t>"./assets/images/favicon.png"</a:t>
            </a:r>
            <a:r>
              <a:rPr lang="en-US" sz="1600" dirty="0">
                <a:solidFill>
                  <a:srgbClr val="D0B34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089B4"/>
                </a:solidFill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8DB15-F984-4F98-8243-A58262FC60BD}"/>
              </a:ext>
            </a:extLst>
          </p:cNvPr>
          <p:cNvSpPr/>
          <p:nvPr/>
        </p:nvSpPr>
        <p:spPr>
          <a:xfrm>
            <a:off x="3493698" y="2174392"/>
            <a:ext cx="8315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089B4"/>
                </a:solidFill>
                <a:latin typeface="Consolas" panose="020B0609020204030204" pitchFamily="49" charset="0"/>
              </a:rPr>
              <a:t>&lt;script</a:t>
            </a:r>
            <a:r>
              <a:rPr lang="en-US" sz="1400" dirty="0">
                <a:solidFill>
                  <a:srgbClr val="D0B34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0B344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D0B34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9AA83A"/>
                </a:solidFill>
                <a:latin typeface="Consolas" panose="020B0609020204030204" pitchFamily="49" charset="0"/>
              </a:rPr>
              <a:t>"https://ajax.googleapis.com/ajax/libs/</a:t>
            </a:r>
            <a:r>
              <a:rPr lang="en-US" sz="1400" dirty="0" err="1">
                <a:solidFill>
                  <a:srgbClr val="9AA83A"/>
                </a:solidFill>
                <a:latin typeface="Consolas" panose="020B0609020204030204" pitchFamily="49" charset="0"/>
              </a:rPr>
              <a:t>jquery</a:t>
            </a:r>
            <a:r>
              <a:rPr lang="en-US" sz="1400" dirty="0">
                <a:solidFill>
                  <a:srgbClr val="9AA83A"/>
                </a:solidFill>
                <a:latin typeface="Consolas" panose="020B0609020204030204" pitchFamily="49" charset="0"/>
              </a:rPr>
              <a:t>/3.1.1/jquery.min.js"</a:t>
            </a:r>
            <a:r>
              <a:rPr lang="en-US" sz="1400" dirty="0">
                <a:solidFill>
                  <a:srgbClr val="6089B4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858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14B87-A6A7-4CCE-BF60-333C766C2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525" y="4643012"/>
            <a:ext cx="8024387" cy="765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hlinkClick r:id="rId3"/>
              </a:rPr>
              <a:t>https://jennlondon15.github.io/GroupProjectAwesome/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7C511-B735-4BF3-A149-5D07FE03F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903" y="590047"/>
            <a:ext cx="7187479" cy="34887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411443-EB55-4A0E-953F-86A1867A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 err="1"/>
              <a:t>PetMatch</a:t>
            </a:r>
            <a:br>
              <a:rPr lang="en-US" dirty="0"/>
            </a:br>
            <a:r>
              <a:rPr lang="en-US" dirty="0"/>
              <a:t>Concept</a:t>
            </a:r>
            <a:br>
              <a:rPr lang="en-US" dirty="0"/>
            </a:br>
            <a:r>
              <a:rPr lang="en-US" dirty="0" err="1"/>
              <a:t>webSite</a:t>
            </a:r>
            <a:r>
              <a:rPr lang="en-US" dirty="0"/>
              <a:t> 	</a:t>
            </a:r>
          </a:p>
        </p:txBody>
      </p:sp>
      <p:pic>
        <p:nvPicPr>
          <p:cNvPr id="6" name="Picture 2" descr="https://raw.githubusercontent.com/jennlondon15/GroupProjectAwesome/master/assets/images/dog.png">
            <a:extLst>
              <a:ext uri="{FF2B5EF4-FFF2-40B4-BE49-F238E27FC236}">
                <a16:creationId xmlns:a16="http://schemas.microsoft.com/office/drawing/2014/main" id="{5CB5B053-5E08-4BFC-A8F4-6CF4E570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138" y="5344020"/>
            <a:ext cx="50394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80953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2734</TotalTime>
  <Words>491</Words>
  <Application>Microsoft Office PowerPoint</Application>
  <PresentationFormat>Widescreen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Consolas</vt:lpstr>
      <vt:lpstr>Corbel</vt:lpstr>
      <vt:lpstr>Poiret One</vt:lpstr>
      <vt:lpstr>Wingdings 2</vt:lpstr>
      <vt:lpstr>Frame</vt:lpstr>
      <vt:lpstr>Pet Match</vt:lpstr>
      <vt:lpstr>Our Inspiration</vt:lpstr>
      <vt:lpstr>Motivation</vt:lpstr>
      <vt:lpstr>MVP minimum viable product</vt:lpstr>
      <vt:lpstr>API</vt:lpstr>
      <vt:lpstr>Technologies  </vt:lpstr>
      <vt:lpstr>PowerPoint Presentation</vt:lpstr>
      <vt:lpstr>Technologies</vt:lpstr>
      <vt:lpstr>PetMatch Concept webSite  </vt:lpstr>
      <vt:lpstr>Future Development </vt:lpstr>
      <vt:lpstr>Thank You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Match</dc:title>
  <dc:creator>Justin Bregenzer</dc:creator>
  <cp:lastModifiedBy>Justin Bregenzer</cp:lastModifiedBy>
  <cp:revision>47</cp:revision>
  <dcterms:created xsi:type="dcterms:W3CDTF">2019-05-01T02:36:28Z</dcterms:created>
  <dcterms:modified xsi:type="dcterms:W3CDTF">2019-05-03T02:31:54Z</dcterms:modified>
</cp:coreProperties>
</file>